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2" r:id="rId4"/>
    <p:sldId id="263" r:id="rId5"/>
    <p:sldId id="264" r:id="rId6"/>
    <p:sldId id="265" r:id="rId7"/>
    <p:sldId id="272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4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3395E-6B87-4E53-8D7E-1373C0579013}" type="datetimeFigureOut">
              <a:rPr lang="en-US" smtClean="0"/>
              <a:t>01/14/2016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36669-F0DC-422A-8484-A1598CF4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18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36669-F0DC-422A-8484-A1598CF4E2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25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36669-F0DC-422A-8484-A1598CF4E2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25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36669-F0DC-422A-8484-A1598CF4E2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25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36669-F0DC-422A-8484-A1598CF4E2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2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36669-F0DC-422A-8484-A1598CF4E2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25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36669-F0DC-422A-8484-A1598CF4E2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25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36669-F0DC-422A-8484-A1598CF4E2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25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36669-F0DC-422A-8484-A1598CF4E2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25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36669-F0DC-422A-8484-A1598CF4E2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25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36669-F0DC-422A-8484-A1598CF4E2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25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36669-F0DC-422A-8484-A1598CF4E2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25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36669-F0DC-422A-8484-A1598CF4E2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2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93B6-743D-46F2-9950-B26AAD94FE28}" type="datetimeFigureOut">
              <a:rPr lang="en-US" smtClean="0"/>
              <a:t>01/14/2016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3B6F-B5D5-4B18-99BA-85CFFF18B8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9" r="10158" b="37108"/>
          <a:stretch/>
        </p:blipFill>
        <p:spPr>
          <a:xfrm>
            <a:off x="0" y="1143001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2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93B6-743D-46F2-9950-B26AAD94FE28}" type="datetimeFigureOut">
              <a:rPr lang="en-US" smtClean="0"/>
              <a:t>01/14/2016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3B6F-B5D5-4B18-99BA-85CFFF18B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2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93B6-743D-46F2-9950-B26AAD94FE28}" type="datetimeFigureOut">
              <a:rPr lang="en-US" smtClean="0"/>
              <a:t>01/14/2016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3B6F-B5D5-4B18-99BA-85CFFF18B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7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93B6-743D-46F2-9950-B26AAD94FE28}" type="datetimeFigureOut">
              <a:rPr lang="en-US" smtClean="0"/>
              <a:t>01/14/2016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3B6F-B5D5-4B18-99BA-85CFFF18B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2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93B6-743D-46F2-9950-B26AAD94FE28}" type="datetimeFigureOut">
              <a:rPr lang="en-US" smtClean="0"/>
              <a:t>01/14/2016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3B6F-B5D5-4B18-99BA-85CFFF18B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2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93B6-743D-46F2-9950-B26AAD94FE28}" type="datetimeFigureOut">
              <a:rPr lang="en-US" smtClean="0"/>
              <a:t>01/14/2016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3B6F-B5D5-4B18-99BA-85CFFF18B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7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93B6-743D-46F2-9950-B26AAD94FE28}" type="datetimeFigureOut">
              <a:rPr lang="en-US" smtClean="0"/>
              <a:t>01/14/2016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3B6F-B5D5-4B18-99BA-85CFFF18B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0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93B6-743D-46F2-9950-B26AAD94FE28}" type="datetimeFigureOut">
              <a:rPr lang="en-US" smtClean="0"/>
              <a:t>01/14/2016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3B6F-B5D5-4B18-99BA-85CFFF18B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0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93B6-743D-46F2-9950-B26AAD94FE28}" type="datetimeFigureOut">
              <a:rPr lang="en-US" smtClean="0"/>
              <a:t>01/14/2016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3B6F-B5D5-4B18-99BA-85CFFF18B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93B6-743D-46F2-9950-B26AAD94FE28}" type="datetimeFigureOut">
              <a:rPr lang="en-US" smtClean="0"/>
              <a:t>01/14/2016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3B6F-B5D5-4B18-99BA-85CFFF18B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0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93B6-743D-46F2-9950-B26AAD94FE28}" type="datetimeFigureOut">
              <a:rPr lang="en-US" smtClean="0"/>
              <a:t>01/14/2016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3B6F-B5D5-4B18-99BA-85CFFF18B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5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293B6-743D-46F2-9950-B26AAD94FE28}" type="datetimeFigureOut">
              <a:rPr lang="en-US" smtClean="0"/>
              <a:t>01/14/2016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C3B6F-B5D5-4B18-99BA-85CFFF18B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6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9" r="10158" b="37108"/>
          <a:stretch/>
        </p:blipFill>
        <p:spPr>
          <a:xfrm>
            <a:off x="0" y="1143001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8229600" cy="83819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lvl="0"/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 </a:t>
            </a:r>
            <a:r>
              <a:rPr kumimoji="0" lang="en-US" altLang="en-US" sz="8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FINISH!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229600" cy="3810000"/>
          </a:xfrm>
          <a:solidFill>
            <a:schemeClr val="bg1">
              <a:lumMod val="95000"/>
            </a:schemeClr>
          </a:solidFill>
          <a:ln w="41275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>
              <a:rot lat="0" lon="0" rev="600000"/>
            </a:lightRig>
          </a:scene3d>
          <a:sp3d extrusionH="31750" prstMaterial="matte">
            <a:bevelT w="38100"/>
          </a:sp3d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 want to be the best distance runner you can be, it is vital that you learn how to do one thing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exceptionally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well.   You better learn how to FINISH!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   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outcome of all distance races, whether track, cross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country or on the roads, is determined by who finishes best.   There is no debating this.   It is a fact born out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 hundreds of years and millions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runners.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  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Champions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know how to FINISH!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632460"/>
            <a:ext cx="635" cy="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8229600" cy="8381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lvl="0"/>
            <a:r>
              <a:rPr kumimoji="0" lang="en-US" altLang="en-US" sz="48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 </a:t>
            </a:r>
            <a:r>
              <a:rPr kumimoji="0" lang="en-US" alt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FINISH AS</a:t>
            </a:r>
            <a:r>
              <a:rPr kumimoji="0" lang="en-US" altLang="en-US" sz="4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 TEAM</a:t>
            </a:r>
            <a:r>
              <a:rPr kumimoji="0" lang="en-US" alt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632460"/>
            <a:ext cx="635" cy="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57200" y="1371599"/>
            <a:ext cx="8229600" cy="4191001"/>
          </a:xfrm>
          <a:prstGeom prst="rect">
            <a:avLst/>
          </a:prstGeom>
          <a:solidFill>
            <a:schemeClr val="bg1">
              <a:lumMod val="95000"/>
            </a:schemeClr>
          </a:solidFill>
          <a:ln w="41275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>
              <a:rot lat="0" lon="0" rev="600000"/>
            </a:lightRig>
          </a:scene3d>
          <a:sp3d extrusionH="31750" prstMaterial="matte">
            <a:bevelT w="38100"/>
          </a:sp3d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FINISH – each day with a team breakdown.   Do not lose sight, even during track season, that the best thing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about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sports is that you get to do them with the members of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your team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  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Don’t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become so self-absorbed that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forget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celebrate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teammates successes and stand ready to encourage them in their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disappointments.  You will become better at finishing if a big part of your motivation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be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fueled by your desire to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 and help your team family.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  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Humans are soft.  We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push back the boundaries of pain only so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far for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ourselves.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 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move mountains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commit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your best for your team.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8229600" cy="8381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lvl="0"/>
            <a:r>
              <a:rPr kumimoji="0" lang="en-US" altLang="en-US" sz="48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 </a:t>
            </a:r>
            <a:r>
              <a:rPr lang="en-US" altLang="en-US" sz="48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COMMIT</a:t>
            </a:r>
            <a:r>
              <a:rPr kumimoji="0" lang="en-US" alt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TO FINISH!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632460"/>
            <a:ext cx="635" cy="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57200" y="1371599"/>
            <a:ext cx="8229600" cy="4191001"/>
          </a:xfrm>
          <a:prstGeom prst="rect">
            <a:avLst/>
          </a:prstGeom>
          <a:solidFill>
            <a:schemeClr val="bg1">
              <a:lumMod val="95000"/>
            </a:schemeClr>
          </a:solidFill>
          <a:ln w="41275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>
              <a:rot lat="0" lon="0" rev="600000"/>
            </a:lightRig>
          </a:scene3d>
          <a:sp3d extrusionH="31750" prstMaterial="matte">
            <a:bevelT w="38100"/>
          </a:sp3d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Let’s commit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pursue and embrace finishing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an every day part of the 2016 track season!  Let’s use FINISH as our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break down word this season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break downs every practice as a reminder.   Let’s remind each other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FINISH during our long run days.   It would be great if every single athlete, in every track workout for the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whole season,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said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 loud… FINISH!... at the start of their last repetition.   We will be a better team if our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athletes toe the line at races with one thought on their minds… FINISH.</a:t>
            </a:r>
          </a:p>
        </p:txBody>
      </p:sp>
    </p:spTree>
    <p:extLst>
      <p:ext uri="{BB962C8B-B14F-4D97-AF65-F5344CB8AC3E}">
        <p14:creationId xmlns:p14="http://schemas.microsoft.com/office/powerpoint/2010/main" val="123404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8229600" cy="8381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lvl="0"/>
            <a:r>
              <a:rPr kumimoji="0" lang="en-US" altLang="en-US" sz="48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n-US" alt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LEARN TO FINISH!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632460"/>
            <a:ext cx="635" cy="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57200" y="1295400"/>
            <a:ext cx="8229600" cy="2895601"/>
          </a:xfrm>
          <a:prstGeom prst="rect">
            <a:avLst/>
          </a:prstGeom>
          <a:solidFill>
            <a:schemeClr val="bg1">
              <a:lumMod val="95000"/>
            </a:schemeClr>
          </a:solidFill>
          <a:ln w="41275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>
              <a:rot lat="0" lon="0" rev="600000"/>
            </a:lightRig>
          </a:scene3d>
          <a:sp3d extrusionH="31750" prstMaterial="matte">
            <a:bevelT w="38100"/>
          </a:sp3d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Want to be the best you possible?</a:t>
            </a: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  </a:t>
            </a:r>
            <a:endParaRPr lang="en-US" sz="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Dream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being a champion?</a:t>
            </a: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</a:t>
            </a:r>
            <a:endParaRPr lang="en-US" sz="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See value in developing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life skill that will help you for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next 70 years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US" sz="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   </a:t>
            </a:r>
            <a:endParaRPr lang="en-US" sz="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Learn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to FINISH.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3"/>
          <a:stretch/>
        </p:blipFill>
        <p:spPr>
          <a:xfrm>
            <a:off x="470452" y="4343400"/>
            <a:ext cx="8140148" cy="247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9" r="10158" b="37108"/>
          <a:stretch/>
        </p:blipFill>
        <p:spPr>
          <a:xfrm>
            <a:off x="0" y="1143001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8229600" cy="83819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lvl="0"/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 </a:t>
            </a:r>
            <a:r>
              <a:rPr kumimoji="0" lang="en-US" altLang="en-US" sz="8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FINISH!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229600" cy="3124200"/>
          </a:xfrm>
          <a:solidFill>
            <a:schemeClr val="bg1">
              <a:lumMod val="95000"/>
            </a:schemeClr>
          </a:solidFill>
          <a:ln w="41275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>
              <a:rot lat="0" lon="0" rev="600000"/>
            </a:lightRig>
          </a:scene3d>
          <a:sp3d extrusionH="31750" prstMaterial="matte">
            <a:bevelT w="38100"/>
          </a:sp3d>
        </p:spPr>
        <p:txBody>
          <a:bodyPr>
            <a:normAutofit fontScale="62500" lnSpcReduction="20000"/>
          </a:bodyPr>
          <a:lstStyle/>
          <a:p>
            <a:pPr lvl="0"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Logan Poteet broke 9:00 at Tech last year in the 3,200M, Miles Yapp led nearly every step.  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Logan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beat him at the end.   One of the best high school races I’ve ever personally witnessed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  2 talented runners.  Only one winner.</a:t>
            </a:r>
            <a:endParaRPr lang="en-US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/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John Green was in the lead at the state XC meet with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 minutes to go.  Carlos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Torres beat John by nearly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seconds.  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 gained 100M in the last 1000M!</a:t>
            </a:r>
            <a:endParaRPr lang="en-US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/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  </a:t>
            </a:r>
          </a:p>
          <a:p>
            <a:pPr lvl="0"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2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mile of the girls 6A state 3200M, Avery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Bussjager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(defending state champion) passed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Savannah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Carnahan and started pulling away.  I remarked out loud while watching the race that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Carnahan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 done.  Carnahan repassed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Bussjager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almost never see high school runners repass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late in 3200M races - and finished 2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instead of 3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  Boy was I wrong!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632460"/>
            <a:ext cx="635" cy="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9"/>
          <a:stretch/>
        </p:blipFill>
        <p:spPr>
          <a:xfrm>
            <a:off x="6015165" y="4595375"/>
            <a:ext cx="2671635" cy="2262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1" t="3473"/>
          <a:stretch/>
        </p:blipFill>
        <p:spPr>
          <a:xfrm>
            <a:off x="2667000" y="4572000"/>
            <a:ext cx="3054626" cy="22931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8" b="5195"/>
          <a:stretch/>
        </p:blipFill>
        <p:spPr>
          <a:xfrm>
            <a:off x="426882" y="4572000"/>
            <a:ext cx="1859118" cy="22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9" r="10158" b="37108"/>
          <a:stretch/>
        </p:blipFill>
        <p:spPr>
          <a:xfrm>
            <a:off x="0" y="1143001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8229600" cy="83819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lvl="0"/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 </a:t>
            </a:r>
            <a:r>
              <a:rPr kumimoji="0" lang="en-US" altLang="en-US" sz="8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FINISH!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229600" cy="2667000"/>
          </a:xfrm>
          <a:solidFill>
            <a:schemeClr val="bg1">
              <a:lumMod val="95000"/>
            </a:schemeClr>
          </a:solidFill>
          <a:ln w="41275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>
              <a:rot lat="0" lon="0" rev="600000"/>
            </a:lightRig>
          </a:scene3d>
          <a:sp3d extrusionH="31750" prstMaterial="matte">
            <a:bevelT w="38100"/>
          </a:sp3d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So, how does this happen? 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the best athletes become so good at finishing?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Like everything else in life, the way you get good at anything is by believing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is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important and then by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practicing.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  To gain expertise and mastery at something, you can’t just practice it sometimes.  It has to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become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every day pursuit.   Malcom Gladwell wrote a very cool book that suggests it takes 10,000 hours of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create mastery.   So, If you want to be your best at running, you must focus on finishing every single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in every single practice and in every single race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  Excellence is a habit.</a:t>
            </a:r>
            <a:r>
              <a:rPr lang="en-US" dirty="0"/>
              <a:t>  </a:t>
            </a:r>
          </a:p>
          <a:p>
            <a:pPr algn="l"/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632460"/>
            <a:ext cx="635" cy="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97412"/>
            <a:ext cx="3352800" cy="22404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008" y="4520603"/>
            <a:ext cx="2156791" cy="21567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" t="11374" b="7756"/>
          <a:stretch/>
        </p:blipFill>
        <p:spPr>
          <a:xfrm>
            <a:off x="3916016" y="4520603"/>
            <a:ext cx="2484783" cy="215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1143000"/>
            <a:ext cx="13655206" cy="90869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8229600" cy="83819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lvl="0"/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 </a:t>
            </a:r>
            <a:r>
              <a:rPr kumimoji="0" lang="en-US" altLang="en-US" sz="8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FINISH!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1"/>
            <a:ext cx="8229600" cy="4191000"/>
          </a:xfrm>
          <a:solidFill>
            <a:schemeClr val="bg1">
              <a:lumMod val="95000"/>
            </a:schemeClr>
          </a:solidFill>
          <a:ln w="41275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>
              <a:rot lat="0" lon="0" rev="600000"/>
            </a:lightRig>
          </a:scene3d>
          <a:sp3d extrusionH="31750" prstMaterial="matte">
            <a:bevelT w="38100"/>
          </a:sp3d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Beyond running, learning how to FINISH is an excellent life skill 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seek and perfect……</a:t>
            </a: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lvl="0" algn="l"/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Want to get accepted into a really good college?  Finishing might be doing 3 more rounds of polishing 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application essay.  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Doing this could 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the difference in getting in your dream school or settling for your 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7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nd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3</a:t>
            </a:r>
            <a:r>
              <a:rPr lang="en-US" sz="7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choice.   </a:t>
            </a:r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Finishing is often about focused effort and hard work</a:t>
            </a:r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4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/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/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Want to pursue a career in sales?  Maybe real estate?  Finishing might mean learning a little something 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extra 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about your buyer’s needs and the neighborhood in the house you are trying to sell to find the 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key 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spark of common ground that helps you close the 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deal.  Make 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sale and provide for your 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family 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worry when the bills come in?  Your choice.   </a:t>
            </a:r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Finishing often requires you to do a little more </a:t>
            </a:r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 </a:t>
            </a:r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other guy</a:t>
            </a:r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4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/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/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Want to be great spouse?  Finishing might mean choosing to do something your partner really wants 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rather than doing the thing you’d rather do because you know that a sacrifice in your short term 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wants 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leads to a life time 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loving relationship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  </a:t>
            </a:r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Finishing sometimes means finding your motivation in </a:t>
            </a:r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your </a:t>
            </a:r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love for someone important to you.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 Now that is what I call 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finishing!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dirty="0"/>
              <a:t>  </a:t>
            </a:r>
          </a:p>
          <a:p>
            <a:pPr algn="l"/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632460"/>
            <a:ext cx="635" cy="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2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8229600" cy="83819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lvl="0"/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 </a:t>
            </a:r>
            <a:r>
              <a:rPr kumimoji="0" lang="en-US" altLang="en-US" sz="8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FINISH!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1"/>
            <a:ext cx="8229600" cy="609599"/>
          </a:xfrm>
          <a:solidFill>
            <a:schemeClr val="bg1">
              <a:lumMod val="95000"/>
            </a:schemeClr>
          </a:solidFill>
          <a:ln w="41275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>
              <a:rot lat="0" lon="0" rev="600000"/>
            </a:lightRig>
          </a:scene3d>
          <a:sp3d extrusionH="31750" prstMaterial="matte">
            <a:bevelT w="38100"/>
          </a:sp3d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does finishing look like for our track team?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632460"/>
            <a:ext cx="635" cy="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1" t="8138"/>
          <a:stretch/>
        </p:blipFill>
        <p:spPr>
          <a:xfrm>
            <a:off x="464802" y="2362200"/>
            <a:ext cx="3345198" cy="26235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362200"/>
            <a:ext cx="2643810" cy="2597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8" t="19637" r="20777" b="1"/>
          <a:stretch/>
        </p:blipFill>
        <p:spPr>
          <a:xfrm>
            <a:off x="6072809" y="2362200"/>
            <a:ext cx="2613991" cy="434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1612" y="4951274"/>
            <a:ext cx="5631198" cy="175432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Above.  Perfect closing sprint form in the Olympics 1500M</a:t>
            </a:r>
          </a:p>
          <a:p>
            <a:endParaRPr lang="en-US" dirty="0"/>
          </a:p>
          <a:p>
            <a:r>
              <a:rPr lang="en-US" dirty="0" smtClean="0"/>
              <a:t>At right.   Region 3200M champion and runner up.  </a:t>
            </a:r>
          </a:p>
          <a:p>
            <a:r>
              <a:rPr lang="en-US" dirty="0" smtClean="0"/>
              <a:t>Difference?   20 milliseconds or about 1 inch!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8229600" cy="83819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lvl="0"/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 </a:t>
            </a:r>
            <a:r>
              <a:rPr kumimoji="0" lang="en-US" altLang="en-US" sz="5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FINISH WITH</a:t>
            </a:r>
            <a:r>
              <a:rPr kumimoji="0" lang="en-US" altLang="en-US" sz="53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CARE!</a:t>
            </a:r>
            <a:endParaRPr lang="en-US" sz="53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632460"/>
            <a:ext cx="635" cy="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57200" y="1371600"/>
            <a:ext cx="8229600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 w="41275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>
              <a:rot lat="0" lon="0" rev="600000"/>
            </a:lightRig>
          </a:scene3d>
          <a:sp3d extrusionH="31750" prstMaterial="matte">
            <a:bevelT w="38100"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FINISH – your complete workout by adding on 10 minutes of jump squats, calf raises, walking lunges, hip drills,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push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ups, etc.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  </a:t>
            </a: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FINISH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workout by icing when needed, bringing and eating a protein/carb snack within 30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minutes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practice to get the nutrition your body needs to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rebuild and prioritizing homework to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bed early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body can rest and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stay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strong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  </a:t>
            </a: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People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 want to be their best take no short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cuts.  </a:t>
            </a:r>
          </a:p>
          <a:p>
            <a:pPr algn="l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go the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extra mile. 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know how to FINISH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8229600" cy="8381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lvl="0"/>
            <a:r>
              <a:rPr kumimoji="0" lang="en-US" altLang="en-US" sz="48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 </a:t>
            </a:r>
            <a:r>
              <a:rPr kumimoji="0" lang="en-US" alt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FINISH</a:t>
            </a:r>
            <a:r>
              <a:rPr kumimoji="0" lang="en-US" altLang="en-US" sz="4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EVERY RUN!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632460"/>
            <a:ext cx="635" cy="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57200" y="1371599"/>
            <a:ext cx="8229600" cy="4314859"/>
          </a:xfrm>
          <a:prstGeom prst="rect">
            <a:avLst/>
          </a:prstGeom>
          <a:solidFill>
            <a:schemeClr val="bg1">
              <a:lumMod val="95000"/>
            </a:schemeClr>
          </a:solidFill>
          <a:ln w="41275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>
              <a:rot lat="0" lon="0" rev="600000"/>
            </a:lightRig>
          </a:scene3d>
          <a:sp3d extrusionH="31750" prstMaterial="matte">
            <a:bevelT w="38100"/>
          </a:sp3d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FINISH – each easy day run with a mindset that you will remain mentally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strong.  Don’t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slack off on the pace of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long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runs in the last mile when you get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tired.  Concentrate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improving your form, running relaxed, focusing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quick, light footfalls and raising your effort as needed to maintain pace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  </a:t>
            </a: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Encourage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teammates to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FINISH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strong with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you.  Speak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bring a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positive vibe when it is time to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FINISH.  Attitude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EVERYTHING when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FINISH.  No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finishes strongly with a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poor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attitude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Positive energy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contagious, so be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giver when the going gets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tough.  That’s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you can FINISH and also make a contribution to your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teammate’s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ability to FINISH.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   </a:t>
            </a: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Having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impact on someone else’s success is a great way to FINISH.</a:t>
            </a:r>
          </a:p>
        </p:txBody>
      </p:sp>
    </p:spTree>
    <p:extLst>
      <p:ext uri="{BB962C8B-B14F-4D97-AF65-F5344CB8AC3E}">
        <p14:creationId xmlns:p14="http://schemas.microsoft.com/office/powerpoint/2010/main" val="185063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8229600" cy="838199"/>
          </a:xfrm>
          <a:solidFill>
            <a:schemeClr val="tx1"/>
          </a:solidFill>
        </p:spPr>
        <p:txBody>
          <a:bodyPr>
            <a:noAutofit/>
          </a:bodyPr>
          <a:lstStyle/>
          <a:p>
            <a:pPr lvl="0"/>
            <a:r>
              <a:rPr kumimoji="0" lang="en-US" altLang="en-US" sz="48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 </a:t>
            </a:r>
            <a:r>
              <a:rPr kumimoji="0" lang="en-US" alt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FINISH ON HARD DAYS!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632460"/>
            <a:ext cx="635" cy="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57200" y="1371599"/>
            <a:ext cx="8229600" cy="3581401"/>
          </a:xfrm>
          <a:prstGeom prst="rect">
            <a:avLst/>
          </a:prstGeom>
          <a:solidFill>
            <a:schemeClr val="bg1">
              <a:lumMod val="95000"/>
            </a:schemeClr>
          </a:solidFill>
          <a:ln w="41275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>
              <a:rot lat="0" lon="0" rev="600000"/>
            </a:lightRig>
          </a:scene3d>
          <a:sp3d extrusionH="31750" prstMaterial="matte">
            <a:bevelT w="38100"/>
          </a:sp3d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FINISH – your speed workouts with the commitment to make your last repetition your best.  Often, that means </a:t>
            </a:r>
            <a:r>
              <a:rPr lang="en-US" sz="5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that </a:t>
            </a:r>
            <a:r>
              <a:rPr lang="en-US" sz="5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last rep will be your fastest.  Sometimes, it just means that your last repetition won’t be your slowest.  </a:t>
            </a:r>
            <a:r>
              <a:rPr lang="en-US" sz="5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More </a:t>
            </a:r>
            <a:r>
              <a:rPr lang="en-US" sz="5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than anything, it is about you being intentional about your effort to FINISH </a:t>
            </a:r>
            <a:r>
              <a:rPr lang="en-US" sz="5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strong. 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l"/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US" sz="5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 </a:t>
            </a:r>
            <a:r>
              <a:rPr lang="en-US" sz="5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much as you are </a:t>
            </a:r>
            <a:r>
              <a:rPr lang="en-US" sz="5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teaching </a:t>
            </a:r>
            <a:r>
              <a:rPr lang="en-US" sz="5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body physically that is possible to FINISH strong, it is just as important that you convince your </a:t>
            </a:r>
            <a:r>
              <a:rPr lang="en-US" sz="5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mind.  Your </a:t>
            </a:r>
            <a:r>
              <a:rPr lang="en-US" sz="5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body is capable of cashing nearly any check that your brain is brave enough to </a:t>
            </a:r>
            <a:r>
              <a:rPr lang="en-US" sz="5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write.  Your body, on the other hand, </a:t>
            </a:r>
            <a:r>
              <a:rPr lang="en-US" sz="5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has never talked your mind into </a:t>
            </a:r>
            <a:r>
              <a:rPr lang="en-US" sz="5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anything!  The body is a machine run by the will of the mind.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 </a:t>
            </a:r>
            <a:endParaRPr lang="en-US" sz="2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US" sz="5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Your </a:t>
            </a:r>
            <a:r>
              <a:rPr lang="en-US" sz="5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mind </a:t>
            </a:r>
            <a:r>
              <a:rPr lang="en-US" sz="5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5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body are 100% connected </a:t>
            </a:r>
            <a:r>
              <a:rPr lang="en-US" sz="5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 the FINISH.</a:t>
            </a:r>
            <a:r>
              <a:rPr lang="en-US" sz="5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77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8229600" cy="8381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lvl="0"/>
            <a:r>
              <a:rPr kumimoji="0" lang="en-US" altLang="en-US" sz="48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 </a:t>
            </a:r>
            <a:r>
              <a:rPr kumimoji="0" lang="en-US" alt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FINISH RACES!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632460"/>
            <a:ext cx="635" cy="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57200" y="1371599"/>
            <a:ext cx="8229600" cy="3886201"/>
          </a:xfrm>
          <a:prstGeom prst="rect">
            <a:avLst/>
          </a:prstGeom>
          <a:solidFill>
            <a:schemeClr val="bg1">
              <a:lumMod val="95000"/>
            </a:schemeClr>
          </a:solidFill>
          <a:ln w="41275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>
              <a:rot lat="0" lon="0" rev="600000"/>
            </a:lightRig>
          </a:scene3d>
          <a:sp3d extrusionH="31750" prstMaterial="matte">
            <a:bevelT w="38100"/>
          </a:sp3d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FINISH – your races by being competitive and pushing your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boundaries.  Practice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being comfortable with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uncomfortable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3200M, finishing might mean being brave enough to cover a move or trying to catch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someone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lap 5 or 6 or 7 when the going gets tough.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  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Finishing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might mean moving your “kick”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the 1600M back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100M every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race all season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until you learn to “go” at the bell lap rather than saving up energy for a mad sprint the last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meters.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800M, finishing might mean never giving up in the last 200M when the entire field is dying.</a:t>
            </a:r>
          </a:p>
        </p:txBody>
      </p:sp>
    </p:spTree>
    <p:extLst>
      <p:ext uri="{BB962C8B-B14F-4D97-AF65-F5344CB8AC3E}">
        <p14:creationId xmlns:p14="http://schemas.microsoft.com/office/powerpoint/2010/main" val="39156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279</Words>
  <Application>Microsoft Office PowerPoint</Application>
  <PresentationFormat>On-screen Show (4:3)</PresentationFormat>
  <Paragraphs>91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  FINISH!</vt:lpstr>
      <vt:lpstr>  FINISH!</vt:lpstr>
      <vt:lpstr>  FINISH!</vt:lpstr>
      <vt:lpstr>  FINISH!</vt:lpstr>
      <vt:lpstr>  FINISH!</vt:lpstr>
      <vt:lpstr>  FINISH WITH CARE!</vt:lpstr>
      <vt:lpstr>  FINISH EVERY RUN!</vt:lpstr>
      <vt:lpstr>  FINISH ON HARD DAYS!</vt:lpstr>
      <vt:lpstr>  FINISH RACES!</vt:lpstr>
      <vt:lpstr>  FINISH AS A TEAM!</vt:lpstr>
      <vt:lpstr>  COMMIT TO FINISH!</vt:lpstr>
      <vt:lpstr> LEARN TO FINISH!</vt:lpstr>
    </vt:vector>
  </TitlesOfParts>
  <Company>Nike,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FINISH!</dc:title>
  <dc:creator>Scott J Griffith</dc:creator>
  <cp:lastModifiedBy>Scott J Griffith</cp:lastModifiedBy>
  <cp:revision>36</cp:revision>
  <dcterms:created xsi:type="dcterms:W3CDTF">2016-01-14T20:36:07Z</dcterms:created>
  <dcterms:modified xsi:type="dcterms:W3CDTF">2016-01-15T02:35:14Z</dcterms:modified>
</cp:coreProperties>
</file>